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592"/>
    <a:srgbClr val="4A63A8"/>
    <a:srgbClr val="657CBB"/>
    <a:srgbClr val="7E91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0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0705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3836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414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2282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8567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3306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854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3324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7113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8123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6151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E0D48-4789-4CA6-AA1D-C039FC20AEB1}" type="datetimeFigureOut">
              <a:rPr lang="zh-TW" altLang="en-US" smtClean="0"/>
              <a:t>2022/6/2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60ACF-CBAD-412F-B75F-1DC3F666E5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646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737" y="1035695"/>
            <a:ext cx="3477329" cy="4878564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037" y="1035695"/>
            <a:ext cx="3487587" cy="4878564"/>
          </a:xfrm>
          <a:prstGeom prst="rect">
            <a:avLst/>
          </a:prstGeom>
        </p:spPr>
      </p:pic>
      <p:sp>
        <p:nvSpPr>
          <p:cNvPr id="4" name="圓角矩形 3"/>
          <p:cNvSpPr/>
          <p:nvPr/>
        </p:nvSpPr>
        <p:spPr>
          <a:xfrm>
            <a:off x="486032" y="545839"/>
            <a:ext cx="11236411" cy="6104365"/>
          </a:xfrm>
          <a:prstGeom prst="roundRect">
            <a:avLst/>
          </a:prstGeom>
          <a:noFill/>
          <a:ln w="12700">
            <a:solidFill>
              <a:srgbClr val="4055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011139" y="303244"/>
            <a:ext cx="6186196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 機車</a:t>
            </a:r>
            <a:r>
              <a:rPr lang="zh-TW" altLang="en-US" sz="3600" b="1" dirty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可以坐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幾人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  <a:endParaRPr lang="zh-TW" altLang="en-US" sz="3600" b="1" dirty="0">
              <a:solidFill>
                <a:srgbClr val="405592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43402" y="5918925"/>
            <a:ext cx="1595997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2</a:t>
            </a:r>
            <a:r>
              <a:rPr lang="zh-TW" altLang="en-US" sz="2800" b="1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人</a:t>
            </a:r>
            <a:endParaRPr lang="zh-TW" altLang="en-US" sz="2800" b="1" dirty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62831" y="5914259"/>
            <a:ext cx="1595997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3</a:t>
            </a:r>
            <a:r>
              <a:rPr lang="zh-TW" altLang="en-US" sz="2800" b="1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人</a:t>
            </a:r>
            <a:endParaRPr lang="zh-TW" altLang="en-US" sz="2800" b="1" dirty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70832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/>
          <p:cNvSpPr/>
          <p:nvPr/>
        </p:nvSpPr>
        <p:spPr>
          <a:xfrm>
            <a:off x="486032" y="545839"/>
            <a:ext cx="11236411" cy="6104365"/>
          </a:xfrm>
          <a:prstGeom prst="roundRect">
            <a:avLst/>
          </a:prstGeom>
          <a:noFill/>
          <a:ln w="12700">
            <a:solidFill>
              <a:srgbClr val="4055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2292682" y="303244"/>
            <a:ext cx="7623110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 搭乘機車要坐在哪裡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  <a:endParaRPr lang="zh-TW" altLang="en-US" sz="3600" b="1" dirty="0">
              <a:solidFill>
                <a:srgbClr val="405592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1098" y="5914259"/>
            <a:ext cx="3080606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站在前踏板</a:t>
            </a:r>
            <a:endParaRPr lang="zh-TW" altLang="en-US" sz="2800" b="1" dirty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01629" y="5914259"/>
            <a:ext cx="4918401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坐在後座</a:t>
            </a:r>
            <a:r>
              <a:rPr lang="zh-TW" altLang="en-US" sz="28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800" b="1" dirty="0" smtClean="0">
                <a:solidFill>
                  <a:schemeClr val="tx1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緊抱駕駛</a:t>
            </a:r>
            <a:endParaRPr lang="zh-TW" altLang="en-US" sz="2800" b="1" dirty="0">
              <a:solidFill>
                <a:schemeClr val="tx1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789" y="1033362"/>
            <a:ext cx="3391224" cy="488323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522" y="1031029"/>
            <a:ext cx="3420613" cy="488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48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/>
          <p:cNvSpPr/>
          <p:nvPr/>
        </p:nvSpPr>
        <p:spPr>
          <a:xfrm>
            <a:off x="486032" y="545839"/>
            <a:ext cx="11236411" cy="6104365"/>
          </a:xfrm>
          <a:prstGeom prst="roundRect">
            <a:avLst/>
          </a:prstGeom>
          <a:noFill/>
          <a:ln w="12700">
            <a:solidFill>
              <a:srgbClr val="4055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5789" y="303244"/>
            <a:ext cx="9072448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 哪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破音二" panose="040B0700000000000000" pitchFamily="82" charset="-120"/>
                <a:ea typeface="王漢宗中楷體破音二" panose="040B0700000000000000" pitchFamily="82" charset="-120"/>
              </a:rPr>
              <a:t>一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種乘坐方式是正確的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  <a:endParaRPr lang="zh-TW" altLang="en-US" sz="3600" b="1" dirty="0">
              <a:solidFill>
                <a:srgbClr val="405592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1098" y="5914259"/>
            <a:ext cx="3080606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側坐於後座</a:t>
            </a:r>
            <a:endParaRPr lang="zh-TW" altLang="en-US" sz="28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52079" y="5914259"/>
            <a:ext cx="5067951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坐於後座且緊抱駕駛</a:t>
            </a:r>
            <a:endParaRPr lang="zh-TW" altLang="en-US" sz="28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522" y="1031029"/>
            <a:ext cx="3420613" cy="4883230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5789" y="1031029"/>
            <a:ext cx="3495728" cy="488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11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/>
          <p:cNvSpPr/>
          <p:nvPr/>
        </p:nvSpPr>
        <p:spPr>
          <a:xfrm>
            <a:off x="486032" y="545839"/>
            <a:ext cx="11236411" cy="6104365"/>
          </a:xfrm>
          <a:prstGeom prst="roundRect">
            <a:avLst/>
          </a:prstGeom>
          <a:noFill/>
          <a:ln w="12700">
            <a:solidFill>
              <a:srgbClr val="4055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8376" y="303244"/>
            <a:ext cx="10221654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 哪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破音二" panose="040B0700000000000000" pitchFamily="82" charset="-120"/>
                <a:ea typeface="王漢宗中楷體破音二" panose="040B0700000000000000" pitchFamily="82" charset="-120"/>
              </a:rPr>
              <a:t>一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種是正確戴安全帽的方式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破音一" panose="040B0700000000000000" pitchFamily="82" charset="-120"/>
                <a:ea typeface="王漢宗中楷體破音一" panose="040B0700000000000000" pitchFamily="82" charset="-120"/>
              </a:rPr>
              <a:t>呢</a:t>
            </a:r>
            <a:r>
              <a:rPr lang="zh-TW" altLang="en-US" sz="3600" b="1" dirty="0" smtClean="0">
                <a:solidFill>
                  <a:srgbClr val="405592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？</a:t>
            </a:r>
            <a:endParaRPr lang="zh-TW" altLang="en-US" sz="3600" b="1" dirty="0">
              <a:solidFill>
                <a:srgbClr val="405592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1600" y="6039636"/>
            <a:ext cx="4701189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安全帽符合頭部大小且扣緊扣環</a:t>
            </a:r>
            <a:endParaRPr lang="zh-TW" altLang="en-US" sz="2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9886" y="6039636"/>
            <a:ext cx="3512944" cy="48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安全帽過大且</a:t>
            </a:r>
          </a:p>
          <a:p>
            <a:r>
              <a:rPr lang="zh-TW" altLang="en-US" sz="2400" b="1" dirty="0" smtClean="0">
                <a:solidFill>
                  <a:prstClr val="black"/>
                </a:solidFill>
                <a:latin typeface="王漢宗中楷體注音" panose="040B0700000000000000" pitchFamily="82" charset="-120"/>
                <a:ea typeface="王漢宗中楷體注音" panose="040B0700000000000000" pitchFamily="82" charset="-120"/>
              </a:rPr>
              <a:t>未扣上扣環</a:t>
            </a:r>
            <a:endParaRPr lang="zh-TW" altLang="en-US" sz="2400" b="1" dirty="0">
              <a:solidFill>
                <a:prstClr val="black"/>
              </a:solidFill>
              <a:latin typeface="王漢宗中楷體注音" panose="040B0700000000000000" pitchFamily="82" charset="-120"/>
              <a:ea typeface="王漢宗中楷體注音" panose="040B0700000000000000" pitchFamily="82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101" y="1031029"/>
            <a:ext cx="3396599" cy="488323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4094" y="1031029"/>
            <a:ext cx="3403920" cy="488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57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82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3" baseType="lpstr">
      <vt:lpstr>王漢宗中楷體注音</vt:lpstr>
      <vt:lpstr>王漢宗中楷體破音一</vt:lpstr>
      <vt:lpstr>王漢宗中楷體破音二</vt:lpstr>
      <vt:lpstr>微軟正黑體</vt:lpstr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5</cp:revision>
  <dcterms:created xsi:type="dcterms:W3CDTF">2022-06-02T02:30:43Z</dcterms:created>
  <dcterms:modified xsi:type="dcterms:W3CDTF">2022-06-02T04:13:48Z</dcterms:modified>
</cp:coreProperties>
</file>